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customXml/itemProps1.xml" ContentType="application/vnd.openxmlformats-officedocument.customXmlPropertie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customXml/itemProps2.xml" ContentType="application/vnd.openxmlformats-officedocument.customXmlPropertie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79" r:id="rId26"/>
    <p:sldId id="278" r:id="rId27"/>
    <p:sldId id="294" r:id="rId28"/>
    <p:sldId id="295" r:id="rId29"/>
    <p:sldId id="293" r:id="rId30"/>
    <p:sldId id="292" r:id="rId31"/>
    <p:sldId id="291" r:id="rId32"/>
    <p:sldId id="296" r:id="rId33"/>
    <p:sldId id="290" r:id="rId34"/>
    <p:sldId id="289" r:id="rId35"/>
    <p:sldId id="297" r:id="rId36"/>
    <p:sldId id="288" r:id="rId37"/>
    <p:sldId id="287" r:id="rId38"/>
    <p:sldId id="286" r:id="rId39"/>
    <p:sldId id="285" r:id="rId40"/>
    <p:sldId id="284" r:id="rId41"/>
    <p:sldId id="283" r:id="rId42"/>
    <p:sldId id="282" r:id="rId43"/>
    <p:sldId id="298" r:id="rId44"/>
    <p:sldId id="317" r:id="rId45"/>
    <p:sldId id="299" r:id="rId46"/>
    <p:sldId id="316" r:id="rId47"/>
    <p:sldId id="315" r:id="rId48"/>
    <p:sldId id="314" r:id="rId49"/>
    <p:sldId id="313" r:id="rId50"/>
    <p:sldId id="312" r:id="rId51"/>
    <p:sldId id="311" r:id="rId52"/>
    <p:sldId id="310" r:id="rId53"/>
    <p:sldId id="309" r:id="rId54"/>
    <p:sldId id="308" r:id="rId55"/>
    <p:sldId id="307" r:id="rId56"/>
    <p:sldId id="306" r:id="rId57"/>
    <p:sldId id="305" r:id="rId58"/>
    <p:sldId id="304" r:id="rId59"/>
    <p:sldId id="303" r:id="rId60"/>
    <p:sldId id="302" r:id="rId61"/>
    <p:sldId id="301" r:id="rId62"/>
    <p:sldId id="300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7" autoAdjust="0"/>
  </p:normalViewPr>
  <p:slideViewPr>
    <p:cSldViewPr>
      <p:cViewPr>
        <p:scale>
          <a:sx n="71" d="100"/>
          <a:sy n="71" d="100"/>
        </p:scale>
        <p:origin x="-1134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2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3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3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5049421-11B4-41C8-A869-2FBE7C5C5E4A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E5F97ED-7666-4137-A20A-E278DACB38CA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 advTm="300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8382000" cy="1828800"/>
          </a:xfrm>
        </p:spPr>
        <p:txBody>
          <a:bodyPr/>
          <a:lstStyle/>
          <a:p>
            <a:pPr algn="ctr"/>
            <a:r>
              <a:rPr lang="en-US" sz="9600" dirty="0" smtClean="0"/>
              <a:t>ROVER-BOT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sz="4400" b="1" dirty="0" smtClean="0"/>
              <a:t>BUILD PICTURES</a:t>
            </a:r>
            <a:endParaRPr lang="en-US" sz="4400" b="1" dirty="0"/>
          </a:p>
        </p:txBody>
      </p:sp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:\Mechatronics\Pictures\Robot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F:\Mechatronics\Pictures\Robot\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:\Mechatronics\Pictures\Robot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F:\Mechatronics\Pictures\Robot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F:\Mechatronics\Pictures\Robot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F:\Mechatronics\Pictures\Robot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F:\Mechatronics\Pictures\Robot\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F:\Mechatronics\Pictures\Robot\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F:\Mechatronics\Pictures\Robot\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F:\Mechatronics\Pictures\Robot\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3276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0700" b="1" dirty="0" smtClean="0">
                <a:solidFill>
                  <a:schemeClr val="accent1"/>
                </a:solidFill>
              </a:rPr>
              <a:t>ROBOT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1066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F:\Mechatronics\Pictures\Robot\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3258312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chemeClr val="accent1"/>
                </a:solidFill>
              </a:rPr>
              <a:t>CONTROLLER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3716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F:\Mechatronics\Pictures\Controller\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F:\Mechatronics\Pictures\Controller\2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F:\Mechatronics\Pictures\Controller\4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F:\Mechatronics\Pictures\Controller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:\Mechatronics\Pictures\Controller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:\Mechatronics\Pictures\Controller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F:\Mechatronics\Pictures\Controller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:\Mechatronics\Pictures\Controller\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:\Mechatronics\Pictures\Robot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:\Mechatronics\Pictures\Controller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F:\Mechatronics\Pictures\Controller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F:\Mechatronics\Pictures\Controller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:\Mechatronics\Pictures\Controller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:\Mechatronics\Pictures\Controller\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F:\Mechatronics\Pictures\Controller\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F:\Mechatronics\Pictures\Controller\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:\Mechatronics\Pictures\Controller\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:\Mechatronics\Pictures\Controller\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F:\Mechatronics\Pictures\Controller\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 descr="F:\Mechatronics\Pictures\Robot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F:\Mechatronics\Pictures\Controller\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F:\Mechatronics\Pictures\Controller\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F:\Mechatronics\Pictures\Controller\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1981201"/>
            <a:ext cx="6477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1"/>
                </a:solidFill>
                <a:latin typeface="+mj-lt"/>
              </a:rPr>
              <a:t>ROBOTIC ARM</a:t>
            </a:r>
            <a:endParaRPr lang="en-US" sz="9600" b="1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:\Mechatronics\Pictures\Robotic Arm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F:\Mechatronics\Pictures\Robotic Arm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:\Mechatronics\Pictures\Robotic Arm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F:\Mechatronics\Pictures\Robotic Arm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F:\Mechatronics\Pictures\Robotic Arm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F:\Mechatronics\Pictures\Robotic Arm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:\Mechatronics\Pictures\Robot\3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F:\Mechatronics\Pictures\Robotic Arm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F:\Mechatronics\Pictures\Robotic Arm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F:\Mechatronics\Pictures\Robotic Arm\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F:\Mechatronics\Pictures\Robotic Arm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F:\Mechatronics\Pictures\Robotic Arm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F:\Mechatronics\Pictures\Robotic Arm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F:\Mechatronics\Pictures\Robotic Arm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F:\Mechatronics\Pictures\Robotic Arm\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:\Mechatronics\Pictures\Robotic Arm\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F:\Mechatronics\Pictures\Robotic Arm\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F:\Mechatronics\Pictures\Robot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F:\Mechatronics\Pictures\Robotic Arm\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F:\Mechatronics\Pictures\Robotic Arm\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F:\Mechatronics\Pictures\Robotic Arm\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244334"/>
            <a:ext cx="861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1"/>
                </a:solidFill>
                <a:latin typeface="+mj-lt"/>
              </a:rPr>
              <a:t>FINAL DESIGN</a:t>
            </a:r>
            <a:endParaRPr lang="en-US" sz="9600" b="1" dirty="0">
              <a:latin typeface="+mj-lt"/>
            </a:endParaRPr>
          </a:p>
        </p:txBody>
      </p:sp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F:\Mechatronics\Pictures\Final Display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F:\Mechatronics\Pictures\Final Display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F:\Mechatronics\Pictures\Final Display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F:\Mechatronics\Pictures\Final Display\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F:\Mechatronics\Pictures\Final Display\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F:\Mechatronics\Pictures\Final Display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F:\Mechatronics\Pictures\Robot\5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F:\Mechatronics\Pictures\Final Display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8000" y="-381000"/>
            <a:ext cx="10160000" cy="7620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F:\Mechatronics\Pictures\Final Display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F:\Mechatronics\Pictures\Final Display\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F:\Mechatronics\Pictures\Final Display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F:\Mechatronics\Pictures\Final Display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F:\Mechatronics\Pictures\Final Display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F:\Mechatronics\Pictures\Final Display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3244334"/>
            <a:ext cx="76585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1"/>
                </a:solidFill>
                <a:latin typeface="+mj-lt"/>
              </a:rPr>
              <a:t>THE END</a:t>
            </a:r>
            <a:endParaRPr lang="en-US" sz="9600" b="1" dirty="0">
              <a:latin typeface="+mj-lt"/>
            </a:endParaRPr>
          </a:p>
        </p:txBody>
      </p:sp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F:\Mechatronics\Pictures\Robot\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F:\Mechatronics\Pictures\Robot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3000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_Docs_" ma:contentTypeID="0x002C6171070317194EB7368C3B7FDD89BF" ma:contentTypeVersion="" ma:contentTypeDescription="" ma:contentTypeScope="" ma:versionID="9c0457b8328f30a1e55168cd6ebb8a8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3e5d9eca856144ce6ca1da655f95619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ContentType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MetaInfo" minOccurs="0"/>
                <xsd:element ref="ns1:_Level" minOccurs="0"/>
                <xsd:element ref="ns1:_IsCurrentVersion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AutoVersionDisabled" minOccurs="0"/>
                <xsd:element ref="ns1:ItemType" minOccurs="0"/>
                <xsd:element ref="ns1:Descrip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ID" ma:index="0" nillable="true" ma:displayName="ID" ma:internalName="ID" ma:readOnly="true">
      <xsd:simpleType>
        <xsd:restriction base="dms:Unknown"/>
      </xsd:simpleType>
    </xsd:element>
    <xsd:element name="ContentTypeId" ma:index="1" nillable="true" ma:displayName="Content Type ID" ma:hidden="true" ma:internalName="ContentTypeId" ma:readOnly="true">
      <xsd:simpleType>
        <xsd:restriction base="dms:Unknown"/>
      </xsd:simpleType>
    </xsd:element>
    <xsd:element name="Author" ma:index="4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6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7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8" nillable="true" ma:displayName="Copy Source" ma:internalName="_CopySource" ma:readOnly="true">
      <xsd:simpleType>
        <xsd:restriction base="dms:Text"/>
      </xsd:simpleType>
    </xsd:element>
    <xsd:element name="_ModerationStatus" ma:index="9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10" nillable="true" ma:displayName="Approver Comments" ma:hidden="true" ma:internalName="_ModerationComments" ma:readOnly="true">
      <xsd:simpleType>
        <xsd:restriction base="dms:Note"/>
      </xsd:simpleType>
    </xsd:element>
    <xsd:element name="FileRef" ma:index="11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12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13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4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5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6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8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19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20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22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23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24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2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2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27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File_x0020_Type" ma:index="3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3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33" nillable="true" ma:displayName="Source Url" ma:hidden="true" ma:internalName="_SourceUrl">
      <xsd:simpleType>
        <xsd:restriction base="dms:Text"/>
      </xsd:simpleType>
    </xsd:element>
    <xsd:element name="_SharedFileIndex" ma:index="34" nillable="true" ma:displayName="Shared File Index" ma:hidden="true" ma:internalName="_SharedFileIndex">
      <xsd:simpleType>
        <xsd:restriction base="dms:Text"/>
      </xsd:simpleType>
    </xsd:element>
    <xsd:element name="MetaInfo" ma:index="44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45" nillable="true" ma:displayName="Level" ma:hidden="true" ma:internalName="_Level" ma:readOnly="true">
      <xsd:simpleType>
        <xsd:restriction base="dms:Unknown"/>
      </xsd:simpleType>
    </xsd:element>
    <xsd:element name="_IsCurrentVersion" ma:index="46" nillable="true" ma:displayName="Is Current Version" ma:hidden="true" ma:internalName="_IsCurrentVersion" ma:readOnly="true">
      <xsd:simpleType>
        <xsd:restriction base="dms:Boolean"/>
      </xsd:simpleType>
    </xsd:element>
    <xsd:element name="owshiddenversion" ma:index="50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51" nillable="true" ma:displayName="UI Version" ma:hidden="true" ma:internalName="_UIVersion" ma:readOnly="true">
      <xsd:simpleType>
        <xsd:restriction base="dms:Unknown"/>
      </xsd:simpleType>
    </xsd:element>
    <xsd:element name="_UIVersionString" ma:index="52" nillable="true" ma:displayName="Version" ma:internalName="_UIVersionString" ma:readOnly="true">
      <xsd:simpleType>
        <xsd:restriction base="dms:Text"/>
      </xsd:simpleType>
    </xsd:element>
    <xsd:element name="InstanceID" ma:index="53" nillable="true" ma:displayName="Instance ID" ma:hidden="true" ma:internalName="InstanceID" ma:readOnly="true">
      <xsd:simpleType>
        <xsd:restriction base="dms:Unknown"/>
      </xsd:simpleType>
    </xsd:element>
    <xsd:element name="Order" ma:index="54" nillable="true" ma:displayName="Order" ma:hidden="true" ma:internalName="Order">
      <xsd:simpleType>
        <xsd:restriction base="dms:Number"/>
      </xsd:simpleType>
    </xsd:element>
    <xsd:element name="GUID" ma:index="55" nillable="true" ma:displayName="GUID" ma:hidden="true" ma:internalName="GUID" ma:readOnly="true">
      <xsd:simpleType>
        <xsd:restriction base="dms:Unknown"/>
      </xsd:simpleType>
    </xsd:element>
    <xsd:element name="WorkflowVersion" ma:index="56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7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8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59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AutoVersionDisabled" ma:index="60" nillable="true" ma:displayName="AutoVersionDisabled" ma:default="FALSE" ma:hidden="true" ma:internalName="AutoVersionDisabled">
      <xsd:simpleType>
        <xsd:restriction base="dms:Boolean"/>
      </xsd:simpleType>
    </xsd:element>
    <xsd:element name="ItemType" ma:index="61" nillable="true" ma:displayName="ItemType" ma:default="1" ma:hidden="true" ma:internalName="ItemType">
      <xsd:simpleType>
        <xsd:restriction base="dms:Unknown"/>
      </xsd:simpleType>
    </xsd:element>
    <xsd:element name="Description" ma:index="62" nillable="true" ma:displayName="Description" ma:hidden="true" ma:internalName="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 ma:readOnly="tru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_SourceUrl xmlns="http://schemas.microsoft.com/sharepoint/v3" xsi:nil="true"/>
    <AutoVersionDisabled xmlns="http://schemas.microsoft.com/sharepoint/v3">false</AutoVersionDisabled>
    <ItemType xmlns="http://schemas.microsoft.com/sharepoint/v3">1</ItemType>
    <Order xmlns="http://schemas.microsoft.com/sharepoint/v3" xsi:nil="true"/>
    <_SharedFileIndex xmlns="http://schemas.microsoft.com/sharepoint/v3" xsi:nil="true"/>
    <MetaInfo xmlns="http://schemas.microsoft.com/sharepoint/v3" xsi:nil="true"/>
    <Descrip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B9AAB7C-F626-4309-B3CE-2DC094B51CDB}"/>
</file>

<file path=customXml/itemProps2.xml><?xml version="1.0" encoding="utf-8"?>
<ds:datastoreItem xmlns:ds="http://schemas.openxmlformats.org/officeDocument/2006/customXml" ds:itemID="{8B4637CC-415A-4ACE-B61E-C194B43C01B1}"/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53</TotalTime>
  <Words>10</Words>
  <Application>Microsoft Office PowerPoint</Application>
  <PresentationFormat>On-screen Show (4:3)</PresentationFormat>
  <Paragraphs>8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Flow</vt:lpstr>
      <vt:lpstr>ROVER-BOT </vt:lpstr>
      <vt:lpstr>     ROBOT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CONTROLLER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ROVER-BOT</dc:title>
  <dc:creator>ME</dc:creator>
  <cp:lastModifiedBy>ME</cp:lastModifiedBy>
  <cp:revision>5</cp:revision>
  <dcterms:created xsi:type="dcterms:W3CDTF">2010-05-07T02:22:17Z</dcterms:created>
  <dcterms:modified xsi:type="dcterms:W3CDTF">2010-05-07T03:16:03Z</dcterms:modified>
  <cp:contentType>_Docs_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ddDocumentEventProcessedId">
    <vt:lpwstr>ffd946fe-8c28-49a0-9b61-50ac8d620f17</vt:lpwstr>
  </property>
</Properties>
</file>